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969FBE-1C91-4A11-8305-CC0C8EC3C7F9}" v="1" dt="2023-10-23T20:59:41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6FEA-3742-0D07-367E-A422E2823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EDF9FA-AF13-85F9-B085-1123E9CA5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396E5-1B83-B3CE-9928-B34D45F0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15163-F5E7-AE3F-5E66-6B4BCF671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C1970-6686-2840-7C1F-10F90F87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DBC54-A3A3-A13A-2E50-0864CEE8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96A38-B09C-6ADD-1862-8055E0A42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ED43B-4C58-7B51-6D8A-4A54690D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D7765-4C88-0706-E95C-9DFEBF47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7E9BB-324F-95F9-B6CE-C43C95AF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1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AD89C7-E9EC-AA1B-76A3-538340D85B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86B8B-954D-5D74-327C-DC22C02D1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B6D8C-04B9-D905-9BD8-BA9E4B64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00929-3A7D-1CE9-B1B1-EABC8BCF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54050-1747-8CB9-B6AD-94B319658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7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D7EB5-19DE-A57B-5607-9816460E5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43234-4782-5300-3931-9CE505FB9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4C95F-955E-33C3-7D8F-ED8C658FE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D4B5D-F7B0-435B-9CFC-643CECA5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00F7C-9F6E-5E34-FD68-9CE75213F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91AB2-086D-80FA-A145-F56004BCF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95DF82-761E-35FC-5035-62B6A0B45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D94BC-22B1-4722-0038-69D5D8484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BEBC6-18AE-F996-A526-4E74E2F0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C17B4-5844-8096-3CB4-6FD101F62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6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2CC2F-31F2-A479-EC84-F9F750E9D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A5A48-28A3-42B0-10DA-33E8B1602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728D51-20AA-5DB3-6EDF-0B156BBD9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E9DCE9-E375-4EE2-088D-195253561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BA0F9-0FB6-56C7-8198-37B3CFC68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608EF-C814-5782-5D64-49EB3C65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1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D8CD0-A59C-6A98-63FC-98AEF27A2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C9FB7F-E1F8-7F53-75C9-D4510A17F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7362C-5229-2C98-14AD-7665CE260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E83716-6FB9-6E37-5E85-460B3ED3B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65C7F1-BF38-943C-7636-82C33C619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618F16-3182-26A9-910F-210C22775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B37417-1EE7-F663-B136-1BA89F5BF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8B91B7-A4AF-B0EB-25DB-4D3AA1017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CFDD5-6E36-01F5-1EF3-D8F6E4CD5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B8688-35F5-D3CD-7561-BE6E0A08A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E1B62-6D71-A8E6-87C4-9D4D6DBC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D60D3B-70F5-3EAD-EC79-C617355E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4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0098F9-FF2C-7040-B10C-07DACEC8A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EAB4BF-21F7-8EA5-27FD-B96D2DAF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9D87C-73A9-67A9-F50D-B4FBD9DFA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3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0E525-0490-BCFA-23A9-7A5D457BF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8E2C-3487-26E1-951E-87964809A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C74940-EC41-D996-1EF6-EB5D2BDB6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6B1B8A-7AA1-1523-39E8-75D74638A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A474B-F56A-71D1-6E3F-F5D043708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5B101-E07C-FACD-6AE0-B1229A80D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EE93-B3F9-8DF2-81F5-56B531B87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3313FB-CAFB-D30F-A58E-4971E6167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615D23-C648-1053-8682-03DC28709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30242-24EF-E680-6F9F-069615442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DB42E-B5FD-83A9-49D2-B41E85EBD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4FC46-801D-6820-B513-BF0FBF86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3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6E4B0B-FE07-6061-BB6F-011460671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D1DB7-4BF3-69FB-E33D-AF7A2991D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396CC-0801-B827-07B4-04A641848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2392D-72EC-43AD-BCCE-9E3B1F07604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51E90-78F7-2231-3461-C498E93E9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3BD7B-60CA-E921-3875-CD3BD6723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D5A41-8CBD-4570-B0D1-9B491EF4C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7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l-anon.org/for-members/group-resources/group-records/electronic-meeting-change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l-anon.org/for-members/group-resources/group-records/new-electronic-meeting-registration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l-anon.org/for-members/group-resources/group-%20records/changes-existing-al-anon-group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B7592-ED55-A9AB-D092-9E5E8AD13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351"/>
            <a:ext cx="9144000" cy="1466850"/>
          </a:xfrm>
        </p:spPr>
        <p:txBody>
          <a:bodyPr>
            <a:normAutofit fontScale="90000"/>
          </a:bodyPr>
          <a:lstStyle/>
          <a:p>
            <a:r>
              <a:rPr lang="en-US" dirty="0"/>
              <a:t>TAKING THE MYSTERY OUT OF GROUP RECORDS REGISTRATION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EB7264-D04C-170A-6B8C-8C2A8D3BC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600" y="3602038"/>
            <a:ext cx="20574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Presenter: Jackie B.</a:t>
            </a:r>
          </a:p>
          <a:p>
            <a:r>
              <a:rPr lang="en-US" dirty="0"/>
              <a:t>AWSC Group Records Coordinator</a:t>
            </a:r>
          </a:p>
        </p:txBody>
      </p:sp>
      <p:pic>
        <p:nvPicPr>
          <p:cNvPr id="4" name="Picture Placeholder 11" descr="Hands coming together in circle">
            <a:extLst>
              <a:ext uri="{FF2B5EF4-FFF2-40B4-BE49-F238E27FC236}">
                <a16:creationId xmlns:a16="http://schemas.microsoft.com/office/drawing/2014/main" id="{4A281ABE-B4F2-47DE-0617-8AA2264E78B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781349"/>
            <a:ext cx="7219950" cy="5022676"/>
          </a:xfrm>
        </p:spPr>
      </p:pic>
    </p:spTree>
    <p:extLst>
      <p:ext uri="{BB962C8B-B14F-4D97-AF65-F5344CB8AC3E}">
        <p14:creationId xmlns:p14="http://schemas.microsoft.com/office/powerpoint/2010/main" val="199507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0DDF-A021-5BD8-F947-D2D6A9D57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PEG?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3B1EB-DF86-9B59-1F13-578E6A017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PEG is a Permanent Electronic Group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What groups may choose to become a PEG?</a:t>
            </a:r>
          </a:p>
          <a:p>
            <a:pPr lvl="2"/>
            <a:r>
              <a:rPr lang="en-US" dirty="0"/>
              <a:t>A Group that was formerly part of a physical Al-Anon group but has chosen to meet permanently on an electronic platform or;</a:t>
            </a:r>
          </a:p>
          <a:p>
            <a:pPr lvl="2"/>
            <a:r>
              <a:rPr lang="en-US" dirty="0"/>
              <a:t>A Group that is registered as a physical group with World Service and is choosing to now register as a Permanent Electronic Group with no physical location component.	</a:t>
            </a:r>
          </a:p>
          <a:p>
            <a:pPr marL="1371600" lvl="3" indent="0" algn="just">
              <a:buNone/>
            </a:pPr>
            <a:endParaRPr lang="en-US" dirty="0"/>
          </a:p>
          <a:p>
            <a:pPr marL="1371600" lvl="3" indent="0" algn="just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2126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52D9F-AA7C-EB3B-ADEA-AF8D506E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832" y="365126"/>
            <a:ext cx="11011968" cy="59200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CT PHYSICAL GROUP BECOMING ELECTRONIC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1F82C-63C1-A212-4A74-7909D67F7479}"/>
              </a:ext>
            </a:extLst>
          </p:cNvPr>
          <p:cNvSpPr txBox="1"/>
          <p:nvPr/>
        </p:nvSpPr>
        <p:spPr>
          <a:xfrm>
            <a:off x="-59820" y="1025495"/>
            <a:ext cx="12133632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/>
              <a:t>Gather pertinent information about the group that you will need to change from being a physical group to a PEG on line only at </a:t>
            </a:r>
            <a:r>
              <a:rPr lang="en-US" sz="2000" dirty="0">
                <a:hlinkClick r:id="rId2"/>
              </a:rPr>
              <a:t>https://al-anon.org/for-members/group-resources/group-records/electronic-meeting-change/</a:t>
            </a:r>
            <a:r>
              <a:rPr lang="en-US" sz="2000" dirty="0"/>
              <a:t> or;</a:t>
            </a:r>
          </a:p>
          <a:p>
            <a:r>
              <a:rPr lang="en-US" sz="2000" dirty="0"/>
              <a:t>        Go to ctalanon.org members page-Area Business Policies &amp; Procedures, Policies +Procedures for Permanent </a:t>
            </a:r>
          </a:p>
          <a:p>
            <a:r>
              <a:rPr lang="en-US" sz="2000" dirty="0"/>
              <a:t>       Electronic Meeting Admittance to CT    Page 1 – click on the link provided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World Service Office Group ID#.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District #.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Area Name (Connecticut)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Zip Code + City of the location of the meeting when having a physical location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Date meeting will be meeting electronically (or you can use the date you are submitting the form, doesn’t matter)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name of your group, ex. Milford Wed. Night AFG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“Platform” you will be using to meet electronically – ex. Webex, zoom or by phone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Meeting Location – this is your URL for Meeting ID and Password if have 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meeting by phone, will need an access code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Name and info (phone, email) for the contact person for the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Name, address, phone, email for the CMA (Current Mailing Address of the Group)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Group Representatives’ name, address, phone and email-can leave blank if there isn’t one but not encouraged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4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69E3D-2CFE-8C68-EF15-6D7D7C3F7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381" y="188008"/>
            <a:ext cx="10223619" cy="1110954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CT GROUP THAT WAS PREVIOUSLY PART OF A CT PHYSICAL GROUP NOW REGISTERING AS A PEG IN CT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3E27E-4E3F-1850-7EF2-A0FF32CF2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015" y="2693788"/>
            <a:ext cx="8708164" cy="3976205"/>
          </a:xfrm>
        </p:spPr>
        <p:txBody>
          <a:bodyPr>
            <a:noAutofit/>
          </a:bodyPr>
          <a:lstStyle/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District #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Area Name (Connecticut)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Zip Code + City of the physical location of the mtg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Date mtg will begin to meet electronically (or you can use the date you are submitting the form, doesn’t matter)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 name of your group, ex. Milford Wed. Night AFG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“Platform” you will be using to meet electronically-ex. Webex, zoom or by phone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Meeting Location- this is your URL for Meeting ID and Password if you have one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Name and Phone # for the Contact for the Meeting for World Service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CMA name, address, phone and e-mail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GR Name, address, phone and email (if do not have one can leave blank but this is not encouraged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01DB79-1135-6437-C07A-F3BA7647E82B}"/>
              </a:ext>
            </a:extLst>
          </p:cNvPr>
          <p:cNvSpPr txBox="1"/>
          <p:nvPr/>
        </p:nvSpPr>
        <p:spPr>
          <a:xfrm>
            <a:off x="119642" y="1056657"/>
            <a:ext cx="10827521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2000" dirty="0"/>
              <a:t>Gather</a:t>
            </a:r>
            <a:r>
              <a:rPr lang="en-US" sz="1800" dirty="0"/>
              <a:t> pertinent information about the group that you will need to </a:t>
            </a:r>
            <a:r>
              <a:rPr lang="en-US" dirty="0"/>
              <a:t>register as </a:t>
            </a:r>
            <a:r>
              <a:rPr lang="en-US" sz="1800" dirty="0"/>
              <a:t>a new PEG on line only at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https://al-anon.org/for-members/group-resources/group-records/new-electronic-meeting-registration/</a:t>
            </a:r>
            <a:r>
              <a:rPr lang="en-US" dirty="0"/>
              <a:t>  or;</a:t>
            </a:r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2A18B6-2D63-A1E6-F658-09754805F793}"/>
              </a:ext>
            </a:extLst>
          </p:cNvPr>
          <p:cNvSpPr txBox="1"/>
          <p:nvPr/>
        </p:nvSpPr>
        <p:spPr>
          <a:xfrm>
            <a:off x="119642" y="1890611"/>
            <a:ext cx="11288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ctalanon.org members page-Area Business Policies &amp; Procedures, Policies +Procedures for Permanent Electronic Meeting Admittance to CT</a:t>
            </a:r>
            <a:r>
              <a:rPr lang="en-US" dirty="0"/>
              <a:t>—Page 2- click on the link provided.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4688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B9F3B63-95CC-EC8B-30A8-2747CB4D9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12" y="1196413"/>
            <a:ext cx="11895746" cy="1200330"/>
          </a:xfrm>
        </p:spPr>
        <p:txBody>
          <a:bodyPr>
            <a:noAutofit/>
          </a:bodyPr>
          <a:lstStyle/>
          <a:p>
            <a:r>
              <a:rPr lang="en-US" sz="2000" dirty="0"/>
              <a:t>Gather pertinent information about the group that you will need to make changes when completing the “Al-Anon Group Record Change         Form-revised March 2022” by either printing and completing the form available at    </a:t>
            </a:r>
            <a:r>
              <a:rPr lang="en-US" sz="2000" dirty="0">
                <a:hlinkClick r:id="rId2"/>
              </a:rPr>
              <a:t>https://al-anon.org/for-members/group-resources/group- records/changes-existing-al-anon-group/</a:t>
            </a:r>
            <a:r>
              <a:rPr lang="en-US" sz="2000" dirty="0"/>
              <a:t> or;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World Service Office Group ID#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District #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Area Name or Abbreviation (CT)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Knowledge of what specific changes are to be made (ex.-location, gr or contact name-info.)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Group Name, Meeting Place, Address and Group e-mail (can be gr’s email)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Phone Contacts for the public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Meeting day and time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CMA (Current Mailing Address) information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GR information</a:t>
            </a:r>
          </a:p>
          <a:p>
            <a:endParaRPr lang="en-US" dirty="0"/>
          </a:p>
          <a:p>
            <a:r>
              <a:rPr lang="en-US" sz="2400" dirty="0"/>
              <a:t>   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 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EBE3F7-08E5-4651-0FEC-6921794B3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653" y="213646"/>
            <a:ext cx="10266347" cy="982766"/>
          </a:xfrm>
        </p:spPr>
        <p:txBody>
          <a:bodyPr>
            <a:normAutofit/>
          </a:bodyPr>
          <a:lstStyle/>
          <a:p>
            <a:r>
              <a:rPr lang="en-US" sz="4400" dirty="0"/>
              <a:t>PHYSICAL GROUP/HYBRID-CHANGES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077553-8C96-10AD-B303-0E1F59FFC486}"/>
              </a:ext>
            </a:extLst>
          </p:cNvPr>
          <p:cNvSpPr txBox="1"/>
          <p:nvPr/>
        </p:nvSpPr>
        <p:spPr>
          <a:xfrm>
            <a:off x="219341" y="2016807"/>
            <a:ext cx="11479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download the printable form from the web address above, completing it and submitting it on line Or you can access the Group Record Change Form on </a:t>
            </a:r>
            <a:r>
              <a:rPr lang="en-US" sz="2000" dirty="0" err="1"/>
              <a:t>ctalanon.org,by</a:t>
            </a:r>
            <a:r>
              <a:rPr lang="en-US" sz="2000" dirty="0"/>
              <a:t> going to:  Members,  then Group Records Information</a:t>
            </a:r>
          </a:p>
        </p:txBody>
      </p:sp>
    </p:spTree>
    <p:extLst>
      <p:ext uri="{BB962C8B-B14F-4D97-AF65-F5344CB8AC3E}">
        <p14:creationId xmlns:p14="http://schemas.microsoft.com/office/powerpoint/2010/main" val="1929448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ADE02C6FA4B4469079F5A0E5426C43" ma:contentTypeVersion="3" ma:contentTypeDescription="Create a new document." ma:contentTypeScope="" ma:versionID="7f1c8d98aefba68c42521afee01806d0">
  <xsd:schema xmlns:xsd="http://www.w3.org/2001/XMLSchema" xmlns:xs="http://www.w3.org/2001/XMLSchema" xmlns:p="http://schemas.microsoft.com/office/2006/metadata/properties" xmlns:ns3="dbc17d1d-66c8-4b83-a5a5-6185d50e9311" targetNamespace="http://schemas.microsoft.com/office/2006/metadata/properties" ma:root="true" ma:fieldsID="3b2a6fc65a87272d24053519a58847c9" ns3:_="">
    <xsd:import namespace="dbc17d1d-66c8-4b83-a5a5-6185d50e93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c17d1d-66c8-4b83-a5a5-6185d50e93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527E7B-67D8-43E7-B6E1-55C04E70EB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c17d1d-66c8-4b83-a5a5-6185d50e93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2FBCF6-C097-4F5D-A97E-148F94232F02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dbc17d1d-66c8-4b83-a5a5-6185d50e9311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DC018BB-0224-4632-B84F-BCE9C47CCF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707</Words>
  <Application>Microsoft Office PowerPoint</Application>
  <PresentationFormat>Widescreen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TAKING THE MYSTERY OUT OF GROUP RECORDS REGISTRATION</vt:lpstr>
      <vt:lpstr>WHAT IS A PEG?</vt:lpstr>
      <vt:lpstr>CT PHYSICAL GROUP BECOMING ELECTRONIC </vt:lpstr>
      <vt:lpstr>CT GROUP THAT WAS PREVIOUSLY PART OF A CT PHYSICAL GROUP NOW REGISTERING AS A PEG IN CT </vt:lpstr>
      <vt:lpstr>PHYSICAL GROUP/HYBRID-CHANGES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THE MYSTERY OUT OF GROUP RECORDS REGISTRATION</dc:title>
  <dc:creator>Elaine Mitchell</dc:creator>
  <cp:lastModifiedBy>Jackie Bontems</cp:lastModifiedBy>
  <cp:revision>29</cp:revision>
  <cp:lastPrinted>2023-10-27T16:41:31Z</cp:lastPrinted>
  <dcterms:created xsi:type="dcterms:W3CDTF">2023-10-16T15:09:07Z</dcterms:created>
  <dcterms:modified xsi:type="dcterms:W3CDTF">2023-10-30T19:43:23Z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0x010100F4ADE02C6FA4B4469079F5A0E5426C43</vt:lpwstr>
  </property>
</Properties>
</file>